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8" r:id="rId2"/>
    <p:sldId id="261" r:id="rId3"/>
    <p:sldId id="259" r:id="rId4"/>
    <p:sldId id="281" r:id="rId5"/>
    <p:sldId id="280" r:id="rId6"/>
    <p:sldId id="260" r:id="rId7"/>
    <p:sldId id="262" r:id="rId8"/>
    <p:sldId id="273" r:id="rId9"/>
    <p:sldId id="264" r:id="rId10"/>
    <p:sldId id="265" r:id="rId11"/>
    <p:sldId id="267" r:id="rId12"/>
    <p:sldId id="271" r:id="rId13"/>
    <p:sldId id="270" r:id="rId14"/>
    <p:sldId id="269" r:id="rId15"/>
    <p:sldId id="268" r:id="rId16"/>
    <p:sldId id="257" r:id="rId17"/>
    <p:sldId id="272" r:id="rId18"/>
    <p:sldId id="263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96" r:id="rId27"/>
    <p:sldId id="295" r:id="rId28"/>
    <p:sldId id="297" r:id="rId29"/>
    <p:sldId id="299" r:id="rId30"/>
    <p:sldId id="284" r:id="rId31"/>
    <p:sldId id="290" r:id="rId32"/>
    <p:sldId id="291" r:id="rId33"/>
    <p:sldId id="292" r:id="rId34"/>
    <p:sldId id="293" r:id="rId35"/>
    <p:sldId id="294" r:id="rId36"/>
    <p:sldId id="285" r:id="rId37"/>
    <p:sldId id="286" r:id="rId38"/>
    <p:sldId id="288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2F096C-F5CE-479C-A52A-0022DB5A62B1}">
          <p14:sldIdLst>
            <p14:sldId id="258"/>
            <p14:sldId id="261"/>
            <p14:sldId id="259"/>
            <p14:sldId id="281"/>
            <p14:sldId id="280"/>
          </p14:sldIdLst>
        </p14:section>
        <p14:section name="디자인 벤치마킹" id="{0DBBA22A-351D-472F-8C97-1E3DFDDCA898}">
          <p14:sldIdLst>
            <p14:sldId id="260"/>
            <p14:sldId id="262"/>
            <p14:sldId id="273"/>
          </p14:sldIdLst>
        </p14:section>
        <p14:section name="레이아웃" id="{795880A6-0E19-40FC-BE8A-E6E394246A1B}">
          <p14:sldIdLst>
            <p14:sldId id="264"/>
            <p14:sldId id="265"/>
            <p14:sldId id="267"/>
            <p14:sldId id="271"/>
            <p14:sldId id="270"/>
            <p14:sldId id="269"/>
            <p14:sldId id="268"/>
            <p14:sldId id="257"/>
          </p14:sldIdLst>
        </p14:section>
        <p14:section name="03 화면 설계" id="{C7773E41-D55A-45B4-8338-148723B88780}">
          <p14:sldIdLst>
            <p14:sldId id="272"/>
            <p14:sldId id="263"/>
            <p14:sldId id="275"/>
            <p14:sldId id="276"/>
            <p14:sldId id="277"/>
            <p14:sldId id="278"/>
            <p14:sldId id="279"/>
          </p14:sldIdLst>
        </p14:section>
        <p14:section name="화면 구현" id="{93AC5AE3-1B16-4678-8287-05D7D4FAA82B}">
          <p14:sldIdLst>
            <p14:sldId id="282"/>
            <p14:sldId id="283"/>
            <p14:sldId id="296"/>
            <p14:sldId id="295"/>
            <p14:sldId id="297"/>
            <p14:sldId id="299"/>
            <p14:sldId id="284"/>
            <p14:sldId id="290"/>
            <p14:sldId id="291"/>
            <p14:sldId id="292"/>
            <p14:sldId id="293"/>
            <p14:sldId id="294"/>
            <p14:sldId id="285"/>
            <p14:sldId id="286"/>
            <p14:sldId id="288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08"/>
    <a:srgbClr val="038C25"/>
    <a:srgbClr val="F2F2F2"/>
    <a:srgbClr val="46A65E"/>
    <a:srgbClr val="F2A30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41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019D-2F85-4B40-8237-4FCAACE39F2F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7979F-8024-44B4-BC53-BC42746C5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FF6D-A688-419E-B61E-C57235525040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2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113F-6447-4A84-8B66-F58A8ADEFEC4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5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CCC4-B9D5-4B06-B39C-6438DD7E80DB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1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7FE-9D00-4E9C-8D38-06F7274F829A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3AD8F-FFFA-47E0-8CB8-6B07B9809883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9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2D0C-7AF9-42CB-B642-2568E29F257F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0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E401-089C-4C74-B2B9-3F2DC33FC7A6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2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7A13-1FDC-45FB-A677-85C650563DBF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1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CC41-1E36-4630-88F1-B8ACEE23A11F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7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7F1F-79C2-4F2A-9A06-F17E92C7673D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B17CF-5723-4712-BE1F-B5DDA55EC31B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9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9B5BD-2647-4A46-9E95-C506227CB199}" type="datetime1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샌</a:t>
            </a:r>
            <a:r>
              <a:rPr lang="en-US" altLang="ko-KR" smtClean="0"/>
              <a:t>.</a:t>
            </a:r>
            <a:r>
              <a:rPr lang="ko-KR" altLang="en-US" smtClean="0"/>
              <a:t>최</a:t>
            </a:r>
            <a:r>
              <a:rPr lang="en-US" altLang="ko-KR" smtClean="0"/>
              <a:t>.</a:t>
            </a:r>
            <a:r>
              <a:rPr lang="ko-KR" altLang="en-US" smtClean="0"/>
              <a:t>몇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AC84-EDC3-4509-82F5-703099699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7C746-EAAA-485B-B05C-3C8508EE9145}"/>
              </a:ext>
            </a:extLst>
          </p:cNvPr>
          <p:cNvSpPr txBox="1"/>
          <p:nvPr/>
        </p:nvSpPr>
        <p:spPr>
          <a:xfrm>
            <a:off x="7007468" y="6141917"/>
            <a:ext cx="2136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샌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몇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4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FCDA63-2DE7-4C89-BA01-FABC1334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53" y="1610687"/>
            <a:ext cx="3029293" cy="5086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3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4D4EDCD-4BAF-4B6B-BBE5-F7CC6314362E}"/>
              </a:ext>
            </a:extLst>
          </p:cNvPr>
          <p:cNvGrpSpPr/>
          <p:nvPr/>
        </p:nvGrpSpPr>
        <p:grpSpPr>
          <a:xfrm>
            <a:off x="2106000" y="1952625"/>
            <a:ext cx="4932000" cy="6276975"/>
            <a:chOff x="2057182" y="1952625"/>
            <a:chExt cx="5029636" cy="6276975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A0834F6-8143-43BD-ADCF-45B69C682B44}"/>
                </a:ext>
              </a:extLst>
            </p:cNvPr>
            <p:cNvGrpSpPr/>
            <p:nvPr/>
          </p:nvGrpSpPr>
          <p:grpSpPr>
            <a:xfrm>
              <a:off x="2057182" y="1952625"/>
              <a:ext cx="5029636" cy="6276975"/>
              <a:chOff x="561626" y="1485900"/>
              <a:chExt cx="5029636" cy="627697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87754D-32EB-4683-AB00-8AB14B094259}"/>
                  </a:ext>
                </a:extLst>
              </p:cNvPr>
              <p:cNvSpPr txBox="1"/>
              <p:nvPr/>
            </p:nvSpPr>
            <p:spPr>
              <a:xfrm>
                <a:off x="3552737" y="2441088"/>
                <a:ext cx="2038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메뉴 선택</a:t>
                </a: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07285E7-F9BF-45F3-8A4D-0E9C59F834D4}"/>
                  </a:ext>
                </a:extLst>
              </p:cNvPr>
              <p:cNvSpPr/>
              <p:nvPr/>
            </p:nvSpPr>
            <p:spPr>
              <a:xfrm>
                <a:off x="561626" y="1485900"/>
                <a:ext cx="5029636" cy="62769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AD3ACCD-B916-4ECE-A2C4-1DAB445FBC39}"/>
                  </a:ext>
                </a:extLst>
              </p:cNvPr>
              <p:cNvSpPr/>
              <p:nvPr/>
            </p:nvSpPr>
            <p:spPr>
              <a:xfrm>
                <a:off x="745528" y="2886906"/>
                <a:ext cx="1065402" cy="10150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샌드위치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A5528D80-56FF-438D-AEC1-90751D441F6F}"/>
                  </a:ext>
                </a:extLst>
              </p:cNvPr>
              <p:cNvSpPr/>
              <p:nvPr/>
            </p:nvSpPr>
            <p:spPr>
              <a:xfrm>
                <a:off x="1915792" y="2886906"/>
                <a:ext cx="1065402" cy="10150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샌드위치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B3AB2ED-60A8-439B-938D-BA40BD2DDA85}"/>
                  </a:ext>
                </a:extLst>
              </p:cNvPr>
              <p:cNvSpPr/>
              <p:nvPr/>
            </p:nvSpPr>
            <p:spPr>
              <a:xfrm>
                <a:off x="3086056" y="2886906"/>
                <a:ext cx="1065402" cy="10150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샌드위치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20E40629-D89F-4E8B-B221-8B1B1DAF401D}"/>
                  </a:ext>
                </a:extLst>
              </p:cNvPr>
              <p:cNvSpPr/>
              <p:nvPr/>
            </p:nvSpPr>
            <p:spPr>
              <a:xfrm>
                <a:off x="4256320" y="2886906"/>
                <a:ext cx="1065402" cy="101506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샌드위치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B1D403C-DFD4-441E-9E0D-835EA506CB3A}"/>
                  </a:ext>
                </a:extLst>
              </p:cNvPr>
              <p:cNvSpPr/>
              <p:nvPr/>
            </p:nvSpPr>
            <p:spPr>
              <a:xfrm>
                <a:off x="745528" y="4094421"/>
                <a:ext cx="1550084" cy="25016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빵 선택</a:t>
                </a: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1C13995B-6785-4D92-AE86-6DD4D87076E2}"/>
                  </a:ext>
                </a:extLst>
              </p:cNvPr>
              <p:cNvGrpSpPr/>
              <p:nvPr/>
            </p:nvGrpSpPr>
            <p:grpSpPr>
              <a:xfrm>
                <a:off x="1035888" y="4529594"/>
                <a:ext cx="4311776" cy="257606"/>
                <a:chOff x="1131138" y="4529594"/>
                <a:chExt cx="4311776" cy="257606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20EBB511-4325-4E4A-9C46-96E6DF37E5F1}"/>
                    </a:ext>
                  </a:extLst>
                </p:cNvPr>
                <p:cNvSpPr/>
                <p:nvPr/>
              </p:nvSpPr>
              <p:spPr>
                <a:xfrm>
                  <a:off x="1131138" y="4537034"/>
                  <a:ext cx="2050168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플랫 브래드</a:t>
                  </a:r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9A4C1198-03F6-4259-9C66-11A16A74DA00}"/>
                    </a:ext>
                  </a:extLst>
                </p:cNvPr>
                <p:cNvSpPr/>
                <p:nvPr/>
              </p:nvSpPr>
              <p:spPr>
                <a:xfrm>
                  <a:off x="3408574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성분 보기</a:t>
                  </a:r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EEC07DB-2C0F-42C2-AA3A-3D60805E4E30}"/>
                    </a:ext>
                  </a:extLst>
                </p:cNvPr>
                <p:cNvSpPr/>
                <p:nvPr/>
              </p:nvSpPr>
              <p:spPr>
                <a:xfrm>
                  <a:off x="4499918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가격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3E03829-5D25-4862-AD5C-67EB07854283}"/>
                  </a:ext>
                </a:extLst>
              </p:cNvPr>
              <p:cNvGrpSpPr/>
              <p:nvPr/>
            </p:nvGrpSpPr>
            <p:grpSpPr>
              <a:xfrm>
                <a:off x="1035888" y="4976933"/>
                <a:ext cx="4311776" cy="257606"/>
                <a:chOff x="1131138" y="4529594"/>
                <a:chExt cx="4311776" cy="257606"/>
              </a:xfrm>
            </p:grpSpPr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1C187F7C-BB37-49EF-A1F6-1EEA006BBDD9}"/>
                    </a:ext>
                  </a:extLst>
                </p:cNvPr>
                <p:cNvSpPr/>
                <p:nvPr/>
              </p:nvSpPr>
              <p:spPr>
                <a:xfrm>
                  <a:off x="1131138" y="4537034"/>
                  <a:ext cx="2050168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3605DAB-4999-411A-AA65-DBC66AF9846D}"/>
                    </a:ext>
                  </a:extLst>
                </p:cNvPr>
                <p:cNvSpPr/>
                <p:nvPr/>
              </p:nvSpPr>
              <p:spPr>
                <a:xfrm>
                  <a:off x="3408574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D79016AA-0B6F-4C05-AC45-39B69372C802}"/>
                    </a:ext>
                  </a:extLst>
                </p:cNvPr>
                <p:cNvSpPr/>
                <p:nvPr/>
              </p:nvSpPr>
              <p:spPr>
                <a:xfrm>
                  <a:off x="4499918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5D8611D-6A1E-4B01-B415-C7513B8C5562}"/>
                  </a:ext>
                </a:extLst>
              </p:cNvPr>
              <p:cNvGrpSpPr/>
              <p:nvPr/>
            </p:nvGrpSpPr>
            <p:grpSpPr>
              <a:xfrm>
                <a:off x="1038440" y="5420868"/>
                <a:ext cx="4311776" cy="257606"/>
                <a:chOff x="1131138" y="4529594"/>
                <a:chExt cx="4311776" cy="257606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9A4D58BC-61CC-429D-BF17-7C0F5ACC6347}"/>
                    </a:ext>
                  </a:extLst>
                </p:cNvPr>
                <p:cNvSpPr/>
                <p:nvPr/>
              </p:nvSpPr>
              <p:spPr>
                <a:xfrm>
                  <a:off x="1131138" y="4537034"/>
                  <a:ext cx="2050168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D7FFE4E7-7AFC-41DD-A690-D0B388D3FCC5}"/>
                    </a:ext>
                  </a:extLst>
                </p:cNvPr>
                <p:cNvSpPr/>
                <p:nvPr/>
              </p:nvSpPr>
              <p:spPr>
                <a:xfrm>
                  <a:off x="3408574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9ACF031-2B40-494D-8C4E-93302917CC7B}"/>
                    </a:ext>
                  </a:extLst>
                </p:cNvPr>
                <p:cNvSpPr/>
                <p:nvPr/>
              </p:nvSpPr>
              <p:spPr>
                <a:xfrm>
                  <a:off x="4499918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2CFB4D49-6F32-4BFB-B52A-6D17B2F52B58}"/>
                  </a:ext>
                </a:extLst>
              </p:cNvPr>
              <p:cNvGrpSpPr/>
              <p:nvPr/>
            </p:nvGrpSpPr>
            <p:grpSpPr>
              <a:xfrm>
                <a:off x="1035888" y="5850216"/>
                <a:ext cx="4311776" cy="257606"/>
                <a:chOff x="1131138" y="4529594"/>
                <a:chExt cx="4311776" cy="257606"/>
              </a:xfrm>
            </p:grpSpPr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E52E3467-75AC-4E27-9601-2CC2B92B22CE}"/>
                    </a:ext>
                  </a:extLst>
                </p:cNvPr>
                <p:cNvSpPr/>
                <p:nvPr/>
              </p:nvSpPr>
              <p:spPr>
                <a:xfrm>
                  <a:off x="1131138" y="4537034"/>
                  <a:ext cx="2050168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EC23DD09-5FDC-4E3C-8056-561C1F606030}"/>
                    </a:ext>
                  </a:extLst>
                </p:cNvPr>
                <p:cNvSpPr/>
                <p:nvPr/>
              </p:nvSpPr>
              <p:spPr>
                <a:xfrm>
                  <a:off x="3408574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EBB12E29-B324-4B57-BAA9-7B9FC8C431D8}"/>
                    </a:ext>
                  </a:extLst>
                </p:cNvPr>
                <p:cNvSpPr/>
                <p:nvPr/>
              </p:nvSpPr>
              <p:spPr>
                <a:xfrm>
                  <a:off x="4499918" y="4529594"/>
                  <a:ext cx="942996" cy="25016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AE5584B1-49D3-41CA-BBE5-11FBEB5BD25A}"/>
                  </a:ext>
                </a:extLst>
              </p:cNvPr>
              <p:cNvGrpSpPr/>
              <p:nvPr/>
            </p:nvGrpSpPr>
            <p:grpSpPr>
              <a:xfrm>
                <a:off x="671643" y="4536154"/>
                <a:ext cx="204075" cy="251926"/>
                <a:chOff x="766893" y="4536154"/>
                <a:chExt cx="204075" cy="251926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6E9DA2A3-E876-4D3A-9C23-8FFFB3F647D8}"/>
                    </a:ext>
                  </a:extLst>
                </p:cNvPr>
                <p:cNvSpPr/>
                <p:nvPr/>
              </p:nvSpPr>
              <p:spPr>
                <a:xfrm>
                  <a:off x="766893" y="4536154"/>
                  <a:ext cx="204075" cy="25192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B6D43FE7-5493-40FB-A5DE-D5329C9BB467}"/>
                    </a:ext>
                  </a:extLst>
                </p:cNvPr>
                <p:cNvSpPr/>
                <p:nvPr/>
              </p:nvSpPr>
              <p:spPr>
                <a:xfrm>
                  <a:off x="840778" y="4608381"/>
                  <a:ext cx="63092" cy="1033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8154B83-465B-4451-9661-893BA472CD7D}"/>
                  </a:ext>
                </a:extLst>
              </p:cNvPr>
              <p:cNvGrpSpPr/>
              <p:nvPr/>
            </p:nvGrpSpPr>
            <p:grpSpPr>
              <a:xfrm>
                <a:off x="671643" y="4984373"/>
                <a:ext cx="204075" cy="251926"/>
                <a:chOff x="766893" y="4536154"/>
                <a:chExt cx="204075" cy="251926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B1C87429-4200-4DAF-9CF8-BF345D0EE298}"/>
                    </a:ext>
                  </a:extLst>
                </p:cNvPr>
                <p:cNvSpPr/>
                <p:nvPr/>
              </p:nvSpPr>
              <p:spPr>
                <a:xfrm>
                  <a:off x="766893" y="4536154"/>
                  <a:ext cx="204075" cy="25192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FF883AF1-5414-4A10-8AC9-A5511ED2F6A8}"/>
                    </a:ext>
                  </a:extLst>
                </p:cNvPr>
                <p:cNvSpPr/>
                <p:nvPr/>
              </p:nvSpPr>
              <p:spPr>
                <a:xfrm>
                  <a:off x="840778" y="4608381"/>
                  <a:ext cx="63092" cy="10337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0DA96247-7C67-48A8-AA7D-A020FBAAE570}"/>
                  </a:ext>
                </a:extLst>
              </p:cNvPr>
              <p:cNvGrpSpPr/>
              <p:nvPr/>
            </p:nvGrpSpPr>
            <p:grpSpPr>
              <a:xfrm>
                <a:off x="680960" y="5428308"/>
                <a:ext cx="204075" cy="251926"/>
                <a:chOff x="766893" y="4536154"/>
                <a:chExt cx="204075" cy="251926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0335D6B8-F624-4A50-B85D-B3E2B4FEA5BE}"/>
                    </a:ext>
                  </a:extLst>
                </p:cNvPr>
                <p:cNvSpPr/>
                <p:nvPr/>
              </p:nvSpPr>
              <p:spPr>
                <a:xfrm>
                  <a:off x="766893" y="4536154"/>
                  <a:ext cx="204075" cy="25192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A5C7D4-B685-45F7-A98A-F87AF05832DC}"/>
                    </a:ext>
                  </a:extLst>
                </p:cNvPr>
                <p:cNvSpPr/>
                <p:nvPr/>
              </p:nvSpPr>
              <p:spPr>
                <a:xfrm>
                  <a:off x="840778" y="4608381"/>
                  <a:ext cx="63092" cy="10337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CAF9898-D773-47BD-851C-2B61E66CB53E}"/>
                  </a:ext>
                </a:extLst>
              </p:cNvPr>
              <p:cNvGrpSpPr/>
              <p:nvPr/>
            </p:nvGrpSpPr>
            <p:grpSpPr>
              <a:xfrm>
                <a:off x="680960" y="5874358"/>
                <a:ext cx="204075" cy="251926"/>
                <a:chOff x="766893" y="4536154"/>
                <a:chExt cx="204075" cy="251926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D877C37F-EFC6-4EC2-BA0D-7D3E8178D8EE}"/>
                    </a:ext>
                  </a:extLst>
                </p:cNvPr>
                <p:cNvSpPr/>
                <p:nvPr/>
              </p:nvSpPr>
              <p:spPr>
                <a:xfrm>
                  <a:off x="766893" y="4536154"/>
                  <a:ext cx="204075" cy="25192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A0E0F3E-D45A-495D-8F0C-0A2F610E7733}"/>
                    </a:ext>
                  </a:extLst>
                </p:cNvPr>
                <p:cNvSpPr/>
                <p:nvPr/>
              </p:nvSpPr>
              <p:spPr>
                <a:xfrm>
                  <a:off x="840778" y="4608381"/>
                  <a:ext cx="63092" cy="10337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B0DFAC1C-D196-45DB-8FE3-1E4027FC92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6875" y="3990975"/>
                <a:ext cx="0" cy="236220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E0242EC2-1339-4B81-B352-B3C62C8C4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588" y="1569411"/>
                <a:ext cx="3955212" cy="423208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0BF46E-BD0F-4D1A-ABAB-A34C1F33151F}"/>
                  </a:ext>
                </a:extLst>
              </p:cNvPr>
              <p:cNvSpPr txBox="1"/>
              <p:nvPr/>
            </p:nvSpPr>
            <p:spPr>
              <a:xfrm>
                <a:off x="1695909" y="1992619"/>
                <a:ext cx="2761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메뉴 선택</a:t>
                </a:r>
              </a:p>
            </p:txBody>
          </p:sp>
          <p:sp>
            <p:nvSpPr>
              <p:cNvPr id="99" name="화살표: 오른쪽으로 구부러짐 98">
                <a:extLst>
                  <a:ext uri="{FF2B5EF4-FFF2-40B4-BE49-F238E27FC236}">
                    <a16:creationId xmlns:a16="http://schemas.microsoft.com/office/drawing/2014/main" id="{10ADD7DA-0C3F-4547-97E6-B6B5E4909193}"/>
                  </a:ext>
                </a:extLst>
              </p:cNvPr>
              <p:cNvSpPr/>
              <p:nvPr/>
            </p:nvSpPr>
            <p:spPr>
              <a:xfrm>
                <a:off x="2060972" y="2361951"/>
                <a:ext cx="1925808" cy="434751"/>
              </a:xfrm>
              <a:prstGeom prst="curved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FBE494-53A2-4077-A45C-40D28ADD7101}"/>
                </a:ext>
              </a:extLst>
            </p:cNvPr>
            <p:cNvGrpSpPr/>
            <p:nvPr/>
          </p:nvGrpSpPr>
          <p:grpSpPr>
            <a:xfrm>
              <a:off x="3926349" y="4335920"/>
              <a:ext cx="462383" cy="482401"/>
              <a:chOff x="3926349" y="4335920"/>
              <a:chExt cx="462383" cy="48240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62A267F-BCC1-4A55-80B5-086FFF4DAE40}"/>
                  </a:ext>
                </a:extLst>
              </p:cNvPr>
              <p:cNvSpPr/>
              <p:nvPr/>
            </p:nvSpPr>
            <p:spPr>
              <a:xfrm>
                <a:off x="3943350" y="4561146"/>
                <a:ext cx="257175" cy="2571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1/2 액자 101">
                <a:extLst>
                  <a:ext uri="{FF2B5EF4-FFF2-40B4-BE49-F238E27FC236}">
                    <a16:creationId xmlns:a16="http://schemas.microsoft.com/office/drawing/2014/main" id="{56DFD8B5-7AC4-4C26-892A-83198EC6D7CD}"/>
                  </a:ext>
                </a:extLst>
              </p:cNvPr>
              <p:cNvSpPr/>
              <p:nvPr/>
            </p:nvSpPr>
            <p:spPr>
              <a:xfrm rot="13502644">
                <a:off x="4018970" y="4243299"/>
                <a:ext cx="277141" cy="462383"/>
              </a:xfrm>
              <a:prstGeom prst="halfFrame">
                <a:avLst>
                  <a:gd name="adj1" fmla="val 12062"/>
                  <a:gd name="adj2" fmla="val 1113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96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844D76F8-15C7-4A7C-BA9B-AAE55242E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8"/>
          <a:stretch/>
        </p:blipFill>
        <p:spPr>
          <a:xfrm>
            <a:off x="2105954" y="1562100"/>
            <a:ext cx="4932091" cy="52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59A73D-8367-483C-8587-2D980A2C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63" y="1654629"/>
            <a:ext cx="4771874" cy="467141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95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7985B2-5092-4607-9E28-22FAB092C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18" y="1925553"/>
            <a:ext cx="4220164" cy="445832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94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721C40-099E-44D0-B770-5A6CF3B73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25" y="1707990"/>
            <a:ext cx="4050950" cy="487418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2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>
            <a:extLst>
              <a:ext uri="{FF2B5EF4-FFF2-40B4-BE49-F238E27FC236}">
                <a16:creationId xmlns:a16="http://schemas.microsoft.com/office/drawing/2014/main" id="{6896FCAF-B4DA-4DC5-ADF0-E107B188719C}"/>
              </a:ext>
            </a:extLst>
          </p:cNvPr>
          <p:cNvGrpSpPr/>
          <p:nvPr/>
        </p:nvGrpSpPr>
        <p:grpSpPr>
          <a:xfrm>
            <a:off x="2123100" y="31497"/>
            <a:ext cx="4897800" cy="5883728"/>
            <a:chOff x="2534814" y="-1030513"/>
            <a:chExt cx="8061649" cy="7844971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BE500CE-F5AB-4154-BA74-0F447CFCE398}"/>
                </a:ext>
              </a:extLst>
            </p:cNvPr>
            <p:cNvSpPr/>
            <p:nvPr/>
          </p:nvSpPr>
          <p:spPr>
            <a:xfrm>
              <a:off x="2534814" y="-1030513"/>
              <a:ext cx="8061649" cy="78449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A5F0111-1651-40B5-B6DF-5CFC55F139E5}"/>
                </a:ext>
              </a:extLst>
            </p:cNvPr>
            <p:cNvGrpSpPr/>
            <p:nvPr/>
          </p:nvGrpSpPr>
          <p:grpSpPr>
            <a:xfrm>
              <a:off x="4959515" y="84746"/>
              <a:ext cx="442911" cy="505206"/>
              <a:chOff x="4548380" y="2480580"/>
              <a:chExt cx="442911" cy="50520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66B0824-7EBC-4F09-BF04-9013C86E7309}"/>
                  </a:ext>
                </a:extLst>
              </p:cNvPr>
              <p:cNvSpPr/>
              <p:nvPr/>
            </p:nvSpPr>
            <p:spPr>
              <a:xfrm>
                <a:off x="4549648" y="2698486"/>
                <a:ext cx="287300" cy="2873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1/2 액자 5">
                <a:extLst>
                  <a:ext uri="{FF2B5EF4-FFF2-40B4-BE49-F238E27FC236}">
                    <a16:creationId xmlns:a16="http://schemas.microsoft.com/office/drawing/2014/main" id="{0A20726D-821A-47D0-95F3-EE77D31217FF}"/>
                  </a:ext>
                </a:extLst>
              </p:cNvPr>
              <p:cNvSpPr/>
              <p:nvPr/>
            </p:nvSpPr>
            <p:spPr>
              <a:xfrm rot="13864436">
                <a:off x="4625221" y="2403739"/>
                <a:ext cx="289230" cy="442911"/>
              </a:xfrm>
              <a:prstGeom prst="halfFrame">
                <a:avLst>
                  <a:gd name="adj1" fmla="val 19517"/>
                  <a:gd name="adj2" fmla="val 175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61AE905-39EA-4C41-96B4-7583D0B87F7A}"/>
                </a:ext>
              </a:extLst>
            </p:cNvPr>
            <p:cNvSpPr/>
            <p:nvPr/>
          </p:nvSpPr>
          <p:spPr>
            <a:xfrm>
              <a:off x="3085322" y="273404"/>
              <a:ext cx="1589315" cy="3165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CBB3EF1-1274-41D4-93A5-296265690B28}"/>
                </a:ext>
              </a:extLst>
            </p:cNvPr>
            <p:cNvGrpSpPr/>
            <p:nvPr/>
          </p:nvGrpSpPr>
          <p:grpSpPr>
            <a:xfrm>
              <a:off x="3085322" y="765387"/>
              <a:ext cx="6571864" cy="335902"/>
              <a:chOff x="3103983" y="3920983"/>
              <a:chExt cx="6571864" cy="3359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DB7CF7E-6DD8-4543-BAE4-BC3617BE7B88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2304621-7F0F-4C9B-81B4-27BEBCCE56E2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CA291CC-A597-4590-96FD-5CC5FF84EA15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C2DF8C6-77CE-42E6-8E37-85D60F94E0C1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578D9896-100B-452A-8DC2-C7F3AB60BC40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0E117F18-820A-455F-922F-BCAD501E3768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B9E5AA-1943-4A48-91F7-9F5ABD0E09FD}"/>
                </a:ext>
              </a:extLst>
            </p:cNvPr>
            <p:cNvGrpSpPr/>
            <p:nvPr/>
          </p:nvGrpSpPr>
          <p:grpSpPr>
            <a:xfrm>
              <a:off x="3085322" y="1305176"/>
              <a:ext cx="6571864" cy="335902"/>
              <a:chOff x="3103983" y="3920983"/>
              <a:chExt cx="6571864" cy="33590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1B30D5-FC77-4EF8-9C69-208EE0285953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238482-8E40-4061-9E31-D6FA7AE62436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1A08518-976A-491A-9999-252C4688B208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1A6E503-17C7-4A30-B5B7-D3E71E10511C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D9BF683-B777-4A86-8195-022DE72E16E5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65171AA-168A-4074-94E1-726BA537A5E9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A2DF80-BBC3-494F-93F1-D1E17C7A9F58}"/>
                </a:ext>
              </a:extLst>
            </p:cNvPr>
            <p:cNvGrpSpPr/>
            <p:nvPr/>
          </p:nvGrpSpPr>
          <p:grpSpPr>
            <a:xfrm>
              <a:off x="3085322" y="1844965"/>
              <a:ext cx="6571864" cy="335902"/>
              <a:chOff x="3103983" y="3920983"/>
              <a:chExt cx="6571864" cy="335902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5C3556F-645B-472A-83DB-23FFA6FAB5D4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7B40E1-755B-4D5B-8EB1-E6F067550505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B467582-5828-4133-B176-A3493A656175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B91D8A1-7F45-4627-AE24-B295CFAB5E3F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DE1F999-F776-4958-A8CE-750E84A2C9F9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684D06E-A0E1-4A2B-B5D1-349E138D4134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B8FBFC1-5BEF-4D1B-BDD5-86071DF68238}"/>
                </a:ext>
              </a:extLst>
            </p:cNvPr>
            <p:cNvGrpSpPr/>
            <p:nvPr/>
          </p:nvGrpSpPr>
          <p:grpSpPr>
            <a:xfrm>
              <a:off x="3085322" y="2364696"/>
              <a:ext cx="6571864" cy="335902"/>
              <a:chOff x="3103983" y="3920983"/>
              <a:chExt cx="6571864" cy="33590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4C62271-79FE-4839-BCC6-7EF2D81C9F82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8F14074-FA7C-4DBF-8E90-FF6F2135AE82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C7C8D3C-A5DF-49EF-8C02-20E56A440873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191C3775-232D-4AB0-BC33-A9BA7E28A8FE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7EA72BDA-C5ED-43F3-AEFA-F186615F69C7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1C9E14B-2D57-4584-B89A-9040FA98A6CA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0276E52-EADB-4E85-9C4B-88BC5A50ED1F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74" y="-420914"/>
              <a:ext cx="0" cy="660400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969063D-5001-43D0-8620-57DA14603A20}"/>
                </a:ext>
              </a:extLst>
            </p:cNvPr>
            <p:cNvSpPr/>
            <p:nvPr/>
          </p:nvSpPr>
          <p:spPr>
            <a:xfrm>
              <a:off x="3139750" y="3429000"/>
              <a:ext cx="1589315" cy="3165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4181253-2127-43CB-8ABC-D74AD3581C79}"/>
                </a:ext>
              </a:extLst>
            </p:cNvPr>
            <p:cNvGrpSpPr/>
            <p:nvPr/>
          </p:nvGrpSpPr>
          <p:grpSpPr>
            <a:xfrm>
              <a:off x="3139750" y="3920983"/>
              <a:ext cx="6571864" cy="335902"/>
              <a:chOff x="3103983" y="3920983"/>
              <a:chExt cx="6571864" cy="33590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9E18DB0-9A6A-4012-9FF9-D9903BB4603D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EEEB5D12-CC56-45D4-BA4D-77E27CE0547E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8B23143-5CDB-436D-BBC1-BFA11CB6A1B9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7DE1D2CA-96F2-4DB7-9D1A-83877D0E6428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AA81E1E-28B6-4C0B-8476-2AD7032274EC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DD5C37E-6570-4000-94E1-DC119170D429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EDBB86A-71C5-40BA-A97E-2D7B9E79899F}"/>
                </a:ext>
              </a:extLst>
            </p:cNvPr>
            <p:cNvGrpSpPr/>
            <p:nvPr/>
          </p:nvGrpSpPr>
          <p:grpSpPr>
            <a:xfrm>
              <a:off x="3139750" y="4460772"/>
              <a:ext cx="6571864" cy="335902"/>
              <a:chOff x="3103983" y="3920983"/>
              <a:chExt cx="6571864" cy="33590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4F8BA-2A93-435A-BA10-8EEBB914933F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B713304-0AF6-4EC4-A3B9-3C451E24C45A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B68EA398-DD58-435F-A80B-2DBDD67438ED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8AC4F8B7-7294-4ECB-96BC-687EA9F1F3A9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74C9A88C-885F-47EF-A7B8-CF4A46861900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CAE32B5-B44E-4573-8514-B5239CD53D2E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A602C20-133A-4B54-8A53-F9C3A476A6D9}"/>
                </a:ext>
              </a:extLst>
            </p:cNvPr>
            <p:cNvGrpSpPr/>
            <p:nvPr/>
          </p:nvGrpSpPr>
          <p:grpSpPr>
            <a:xfrm>
              <a:off x="3139750" y="5000561"/>
              <a:ext cx="6571864" cy="335902"/>
              <a:chOff x="3103983" y="3920983"/>
              <a:chExt cx="6571864" cy="335902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C2D6EBD-0F84-4778-83D8-984E08F77765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4AA49B1E-6542-47FE-AAE7-D928C148C23C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20D5D0DB-CBC3-4DC7-9D03-6E802D3CBB4F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F30D446B-373E-4BE3-8C86-D7134ECEA0C7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A9A4F99-4B5C-4FAB-AE9E-80FA0A3BE2AC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03192451-4BD9-44A0-BD31-59A2A5B3B2E0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3931E43-A5FC-4A2A-9592-BEDA43D91FEC}"/>
                </a:ext>
              </a:extLst>
            </p:cNvPr>
            <p:cNvGrpSpPr/>
            <p:nvPr/>
          </p:nvGrpSpPr>
          <p:grpSpPr>
            <a:xfrm>
              <a:off x="3139750" y="5520292"/>
              <a:ext cx="6571864" cy="335902"/>
              <a:chOff x="3103983" y="3920983"/>
              <a:chExt cx="6571864" cy="335902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CFF8348-C7B6-4132-9BA4-6BD584ADE393}"/>
                  </a:ext>
                </a:extLst>
              </p:cNvPr>
              <p:cNvGrpSpPr/>
              <p:nvPr/>
            </p:nvGrpSpPr>
            <p:grpSpPr>
              <a:xfrm>
                <a:off x="3103983" y="3920983"/>
                <a:ext cx="335902" cy="335902"/>
                <a:chOff x="961053" y="1922106"/>
                <a:chExt cx="363894" cy="363894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C22E5470-D5BE-4968-932F-D1DFCE7AEE17}"/>
                    </a:ext>
                  </a:extLst>
                </p:cNvPr>
                <p:cNvSpPr/>
                <p:nvPr/>
              </p:nvSpPr>
              <p:spPr>
                <a:xfrm>
                  <a:off x="961053" y="1922106"/>
                  <a:ext cx="363894" cy="36389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96717170-9A29-4401-83DE-305855FED894}"/>
                    </a:ext>
                  </a:extLst>
                </p:cNvPr>
                <p:cNvSpPr/>
                <p:nvPr/>
              </p:nvSpPr>
              <p:spPr>
                <a:xfrm flipV="1">
                  <a:off x="1074575" y="2035628"/>
                  <a:ext cx="136849" cy="1368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22E91CF8-CA43-41BF-8698-6BF136CF7ACC}"/>
                  </a:ext>
                </a:extLst>
              </p:cNvPr>
              <p:cNvSpPr/>
              <p:nvPr/>
            </p:nvSpPr>
            <p:spPr>
              <a:xfrm>
                <a:off x="3584751" y="3920983"/>
                <a:ext cx="2200229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969448AF-316D-4718-93A0-CD726E0F38B5}"/>
                  </a:ext>
                </a:extLst>
              </p:cNvPr>
              <p:cNvSpPr/>
              <p:nvPr/>
            </p:nvSpPr>
            <p:spPr>
              <a:xfrm>
                <a:off x="8156754" y="3920983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7D79C78-AE60-4ECA-889B-925FF97CEE2E}"/>
                  </a:ext>
                </a:extLst>
              </p:cNvPr>
              <p:cNvSpPr/>
              <p:nvPr/>
            </p:nvSpPr>
            <p:spPr>
              <a:xfrm>
                <a:off x="6425685" y="3925581"/>
                <a:ext cx="1519093" cy="3165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CFCC2E-0C06-4B86-B2F6-FE128352B53A}"/>
                </a:ext>
              </a:extLst>
            </p:cNvPr>
            <p:cNvSpPr txBox="1"/>
            <p:nvPr/>
          </p:nvSpPr>
          <p:spPr>
            <a:xfrm>
              <a:off x="6473523" y="2619464"/>
              <a:ext cx="30791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algn="ctr"/>
              <a:r>
                <a:rPr lang="en-US" altLang="ko-KR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algn="ctr"/>
              <a:r>
                <a:rPr lang="en-US" altLang="ko-KR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2134A06-8F4F-4A18-B905-8F714D39D96D}"/>
                </a:ext>
              </a:extLst>
            </p:cNvPr>
            <p:cNvSpPr/>
            <p:nvPr/>
          </p:nvSpPr>
          <p:spPr>
            <a:xfrm>
              <a:off x="3624007" y="6346743"/>
              <a:ext cx="1589315" cy="3165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bg1"/>
                  </a:solidFill>
                </a:rPr>
                <a:t>취 소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B617E55-47C5-4D44-8CC9-C29994436FC4}"/>
                </a:ext>
              </a:extLst>
            </p:cNvPr>
            <p:cNvSpPr/>
            <p:nvPr/>
          </p:nvSpPr>
          <p:spPr>
            <a:xfrm>
              <a:off x="5832821" y="6342924"/>
              <a:ext cx="1589315" cy="3165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dirty="0">
                  <a:solidFill>
                    <a:schemeClr val="bg1"/>
                  </a:solidFill>
                </a:rPr>
                <a:t>담 기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7BD53B5-C906-4F5C-AEA5-40BCC01A9684}"/>
                </a:ext>
              </a:extLst>
            </p:cNvPr>
            <p:cNvSpPr/>
            <p:nvPr/>
          </p:nvSpPr>
          <p:spPr>
            <a:xfrm>
              <a:off x="8041635" y="6342924"/>
              <a:ext cx="1589315" cy="3165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가격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결 제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9D61FE7-4D46-4675-B8F6-BA0ECF92C056}"/>
                </a:ext>
              </a:extLst>
            </p:cNvPr>
            <p:cNvGrpSpPr/>
            <p:nvPr/>
          </p:nvGrpSpPr>
          <p:grpSpPr>
            <a:xfrm>
              <a:off x="4954338" y="3251796"/>
              <a:ext cx="442911" cy="505206"/>
              <a:chOff x="4548380" y="2480580"/>
              <a:chExt cx="442911" cy="50520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34325EC-ECB4-4CCC-A838-0692D174DF72}"/>
                  </a:ext>
                </a:extLst>
              </p:cNvPr>
              <p:cNvSpPr/>
              <p:nvPr/>
            </p:nvSpPr>
            <p:spPr>
              <a:xfrm>
                <a:off x="4549648" y="2698486"/>
                <a:ext cx="287300" cy="2873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1/2 액자 79">
                <a:extLst>
                  <a:ext uri="{FF2B5EF4-FFF2-40B4-BE49-F238E27FC236}">
                    <a16:creationId xmlns:a16="http://schemas.microsoft.com/office/drawing/2014/main" id="{BB09408C-C3F3-4625-9071-23378D4FD659}"/>
                  </a:ext>
                </a:extLst>
              </p:cNvPr>
              <p:cNvSpPr/>
              <p:nvPr/>
            </p:nvSpPr>
            <p:spPr>
              <a:xfrm rot="13864436">
                <a:off x="4625221" y="2403739"/>
                <a:ext cx="289230" cy="442911"/>
              </a:xfrm>
              <a:prstGeom prst="halfFrame">
                <a:avLst>
                  <a:gd name="adj1" fmla="val 19517"/>
                  <a:gd name="adj2" fmla="val 175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486" y="790302"/>
            <a:ext cx="783771" cy="561703"/>
          </a:xfrm>
          <a:prstGeom prst="rect">
            <a:avLst/>
          </a:prstGeom>
          <a:solidFill>
            <a:srgbClr val="FFCA08"/>
          </a:solidFill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53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282CE-C730-40EC-8040-CE078089D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20" y="1425345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986CE2-1DAD-4F1B-9ABF-379F41B11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0" y="1425345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118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B4C51A7-3FBE-49EA-BC63-60BED02B276A}"/>
              </a:ext>
            </a:extLst>
          </p:cNvPr>
          <p:cNvSpPr txBox="1"/>
          <p:nvPr/>
        </p:nvSpPr>
        <p:spPr>
          <a:xfrm>
            <a:off x="242495" y="2144828"/>
            <a:ext cx="823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팀장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err="1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한주량</a:t>
            </a:r>
            <a:endParaRPr lang="en-US" altLang="ko-KR" sz="2400" dirty="0">
              <a:solidFill>
                <a:srgbClr val="F2A30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2A30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err="1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고한경</a:t>
            </a: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 err="1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이도경</a:t>
            </a: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정수인 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 err="1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장명지</a:t>
            </a: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rgbClr val="F2A30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장윤혁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C11514-9E56-46CB-8779-D920F6157E9E}"/>
              </a:ext>
            </a:extLst>
          </p:cNvPr>
          <p:cNvSpPr/>
          <p:nvPr/>
        </p:nvSpPr>
        <p:spPr>
          <a:xfrm>
            <a:off x="137123" y="3967993"/>
            <a:ext cx="2782244" cy="1895912"/>
          </a:xfrm>
          <a:prstGeom prst="roundRect">
            <a:avLst/>
          </a:prstGeom>
          <a:solidFill>
            <a:srgbClr val="FFCA08"/>
          </a:solidFill>
          <a:ln w="38100">
            <a:solidFill>
              <a:srgbClr val="F2A3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장명지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장윤혁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95C1B8B-8ACA-40E6-9B25-B9C35A6098D4}"/>
              </a:ext>
            </a:extLst>
          </p:cNvPr>
          <p:cNvSpPr/>
          <p:nvPr/>
        </p:nvSpPr>
        <p:spPr>
          <a:xfrm>
            <a:off x="3186522" y="3967993"/>
            <a:ext cx="2782244" cy="1895912"/>
          </a:xfrm>
          <a:prstGeom prst="roundRect">
            <a:avLst/>
          </a:prstGeom>
          <a:solidFill>
            <a:srgbClr val="FFCA08"/>
          </a:solidFill>
          <a:ln w="38100">
            <a:solidFill>
              <a:srgbClr val="F2A3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재료 선택 화면</a:t>
            </a:r>
            <a:endParaRPr lang="en-US" altLang="ko-KR" sz="24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이도경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정수인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0AC75A-B57E-4617-AB6C-A1BDFA86D8F1}"/>
              </a:ext>
            </a:extLst>
          </p:cNvPr>
          <p:cNvSpPr/>
          <p:nvPr/>
        </p:nvSpPr>
        <p:spPr>
          <a:xfrm>
            <a:off x="6235921" y="3967993"/>
            <a:ext cx="2782244" cy="1895912"/>
          </a:xfrm>
          <a:prstGeom prst="roundRect">
            <a:avLst/>
          </a:prstGeom>
          <a:solidFill>
            <a:srgbClr val="FFCA08"/>
          </a:solidFill>
          <a:ln w="38100">
            <a:solidFill>
              <a:srgbClr val="F2A3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결제 화면</a:t>
            </a:r>
            <a:endParaRPr lang="en-US" altLang="ko-K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한주량</a:t>
            </a:r>
            <a:r>
              <a:rPr lang="ko-KR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2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고한경</a:t>
            </a:r>
            <a:endParaRPr lang="ko-KR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741" y="797328"/>
            <a:ext cx="284016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소개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4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2B52D0-FB7B-4DFE-96EA-FE5787DB8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0" y="1416055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4A8FDC6-2F67-4418-BD0F-B8D0717C965C}"/>
              </a:ext>
            </a:extLst>
          </p:cNvPr>
          <p:cNvSpPr/>
          <p:nvPr/>
        </p:nvSpPr>
        <p:spPr>
          <a:xfrm>
            <a:off x="3318933" y="2226733"/>
            <a:ext cx="2506134" cy="3039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542DAA0-E9F9-405D-9748-90E755529D0F}"/>
              </a:ext>
            </a:extLst>
          </p:cNvPr>
          <p:cNvSpPr/>
          <p:nvPr/>
        </p:nvSpPr>
        <p:spPr>
          <a:xfrm>
            <a:off x="6663268" y="1718733"/>
            <a:ext cx="1871133" cy="1016000"/>
          </a:xfrm>
          <a:prstGeom prst="wedgeRoundRectCallout">
            <a:avLst>
              <a:gd name="adj1" fmla="val -90064"/>
              <a:gd name="adj2" fmla="val 81667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선택 시 제품 옵션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1B8DC-5D0E-439D-8FDD-779FEBCE8C6A}"/>
              </a:ext>
            </a:extLst>
          </p:cNvPr>
          <p:cNvSpPr/>
          <p:nvPr/>
        </p:nvSpPr>
        <p:spPr>
          <a:xfrm>
            <a:off x="3606800" y="5441945"/>
            <a:ext cx="846667" cy="44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13748D8-3192-49DD-A7A2-3FCD3DC4972E}"/>
              </a:ext>
            </a:extLst>
          </p:cNvPr>
          <p:cNvSpPr/>
          <p:nvPr/>
        </p:nvSpPr>
        <p:spPr>
          <a:xfrm>
            <a:off x="905342" y="4351867"/>
            <a:ext cx="1871133" cy="1016000"/>
          </a:xfrm>
          <a:prstGeom prst="wedgeRoundRectCallout">
            <a:avLst>
              <a:gd name="adj1" fmla="val 90479"/>
              <a:gd name="adj2" fmla="val 7583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메뉴 주문 화면으로 이동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B60309-D5F4-4A41-B5FE-912555B32BF6}"/>
              </a:ext>
            </a:extLst>
          </p:cNvPr>
          <p:cNvSpPr/>
          <p:nvPr/>
        </p:nvSpPr>
        <p:spPr>
          <a:xfrm>
            <a:off x="4730242" y="5486399"/>
            <a:ext cx="846667" cy="36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9E2125FF-4D2F-4CD7-9431-9CD25C1C276E}"/>
              </a:ext>
            </a:extLst>
          </p:cNvPr>
          <p:cNvSpPr/>
          <p:nvPr/>
        </p:nvSpPr>
        <p:spPr>
          <a:xfrm>
            <a:off x="6663268" y="4800599"/>
            <a:ext cx="1871133" cy="1016000"/>
          </a:xfrm>
          <a:prstGeom prst="wedgeRoundRectCallout">
            <a:avLst>
              <a:gd name="adj1" fmla="val -103639"/>
              <a:gd name="adj2" fmla="val 36667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선택한 제품이 추가되고 메뉴 주문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21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5AC569-CA93-4FFF-BC2B-CBF11303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0" y="1407666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4A7DBF-1A2D-44A4-832A-655D033A3226}"/>
              </a:ext>
            </a:extLst>
          </p:cNvPr>
          <p:cNvSpPr/>
          <p:nvPr/>
        </p:nvSpPr>
        <p:spPr>
          <a:xfrm>
            <a:off x="3420531" y="2269067"/>
            <a:ext cx="2302934" cy="1862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993ED26-38D2-457F-BE37-01C4EB8A0E34}"/>
              </a:ext>
            </a:extLst>
          </p:cNvPr>
          <p:cNvSpPr/>
          <p:nvPr/>
        </p:nvSpPr>
        <p:spPr>
          <a:xfrm>
            <a:off x="6764276" y="1761067"/>
            <a:ext cx="1871133" cy="1016000"/>
          </a:xfrm>
          <a:prstGeom prst="wedgeRoundRectCallout">
            <a:avLst>
              <a:gd name="adj1" fmla="val -101376"/>
              <a:gd name="adj2" fmla="val 75001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주문 목록을 나열하고 수량을 변경하거나 취소할 수 있음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.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DFDE84-2AFB-4882-B164-504BE3483F5E}"/>
              </a:ext>
            </a:extLst>
          </p:cNvPr>
          <p:cNvSpPr/>
          <p:nvPr/>
        </p:nvSpPr>
        <p:spPr>
          <a:xfrm>
            <a:off x="4030133" y="4131733"/>
            <a:ext cx="1185334" cy="651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ADD464B-88D1-4DDB-AAEB-6B1C2F3DFB6E}"/>
              </a:ext>
            </a:extLst>
          </p:cNvPr>
          <p:cNvSpPr/>
          <p:nvPr/>
        </p:nvSpPr>
        <p:spPr>
          <a:xfrm>
            <a:off x="6764276" y="3623733"/>
            <a:ext cx="1871133" cy="1016000"/>
          </a:xfrm>
          <a:prstGeom prst="wedgeRoundRectCallout">
            <a:avLst>
              <a:gd name="adj1" fmla="val -127620"/>
              <a:gd name="adj2" fmla="val 3666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메뉴 주문 화면으로 이동하여 제품을 추가할 수 있음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.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83A15-8614-47AC-8496-1915AD14810D}"/>
              </a:ext>
            </a:extLst>
          </p:cNvPr>
          <p:cNvSpPr/>
          <p:nvPr/>
        </p:nvSpPr>
        <p:spPr>
          <a:xfrm>
            <a:off x="3547533" y="5325533"/>
            <a:ext cx="922867" cy="567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0556FE-4278-437E-A208-0727FDD67385}"/>
              </a:ext>
            </a:extLst>
          </p:cNvPr>
          <p:cNvSpPr/>
          <p:nvPr/>
        </p:nvSpPr>
        <p:spPr>
          <a:xfrm>
            <a:off x="4742941" y="5325533"/>
            <a:ext cx="922867" cy="567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8D881561-AC34-443D-9A9E-9C2B157E7750}"/>
              </a:ext>
            </a:extLst>
          </p:cNvPr>
          <p:cNvSpPr/>
          <p:nvPr/>
        </p:nvSpPr>
        <p:spPr>
          <a:xfrm>
            <a:off x="674115" y="3877733"/>
            <a:ext cx="1871133" cy="1016000"/>
          </a:xfrm>
          <a:prstGeom prst="wedgeRoundRectCallout">
            <a:avLst>
              <a:gd name="adj1" fmla="val 99205"/>
              <a:gd name="adj2" fmla="val 119876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메인 화면으로 이동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A3C904C-33D0-465C-94B3-421510FC2738}"/>
              </a:ext>
            </a:extLst>
          </p:cNvPr>
          <p:cNvSpPr/>
          <p:nvPr/>
        </p:nvSpPr>
        <p:spPr>
          <a:xfrm>
            <a:off x="6764275" y="5101166"/>
            <a:ext cx="1871133" cy="1016000"/>
          </a:xfrm>
          <a:prstGeom prst="wedgeRoundRectCallout">
            <a:avLst>
              <a:gd name="adj1" fmla="val -104569"/>
              <a:gd name="adj2" fmla="val 100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4.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결제 진행창이 뜸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.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7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ED1032-BF4C-49F6-99A2-500E6986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0" y="1392572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15458D-AC39-4D1D-9807-5C7BF8EE94CC}"/>
              </a:ext>
            </a:extLst>
          </p:cNvPr>
          <p:cNvSpPr/>
          <p:nvPr/>
        </p:nvSpPr>
        <p:spPr>
          <a:xfrm>
            <a:off x="3691311" y="5457039"/>
            <a:ext cx="805187" cy="348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D7CE9-4DCE-4C07-8B13-829C34ECFA32}"/>
              </a:ext>
            </a:extLst>
          </p:cNvPr>
          <p:cNvSpPr/>
          <p:nvPr/>
        </p:nvSpPr>
        <p:spPr>
          <a:xfrm>
            <a:off x="4731965" y="5452845"/>
            <a:ext cx="805187" cy="348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94C2B31-437F-4E5C-ABF3-2C70517E0120}"/>
              </a:ext>
            </a:extLst>
          </p:cNvPr>
          <p:cNvSpPr/>
          <p:nvPr/>
        </p:nvSpPr>
        <p:spPr>
          <a:xfrm>
            <a:off x="766878" y="4436845"/>
            <a:ext cx="1871133" cy="1016000"/>
          </a:xfrm>
          <a:prstGeom prst="wedgeRoundRectCallout">
            <a:avLst>
              <a:gd name="adj1" fmla="val 102169"/>
              <a:gd name="adj2" fmla="val 6839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결제 취소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-&gt; </a:t>
            </a:r>
          </a:p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메인 화면으로 이동 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74B17D1-A875-4FD5-A33C-322998F27B4D}"/>
              </a:ext>
            </a:extLst>
          </p:cNvPr>
          <p:cNvSpPr/>
          <p:nvPr/>
        </p:nvSpPr>
        <p:spPr>
          <a:xfrm>
            <a:off x="6505989" y="4436845"/>
            <a:ext cx="1871133" cy="1016000"/>
          </a:xfrm>
          <a:prstGeom prst="wedgeRoundRectCallout">
            <a:avLst>
              <a:gd name="adj1" fmla="val -97790"/>
              <a:gd name="adj2" fmla="val 6674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카드 결제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11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93823C-FE94-49D2-B933-AF8CC3D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0" y="1413958"/>
            <a:ext cx="3037500" cy="54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80F08D-BA0C-4008-8A75-F3DDF37787D2}"/>
              </a:ext>
            </a:extLst>
          </p:cNvPr>
          <p:cNvSpPr/>
          <p:nvPr/>
        </p:nvSpPr>
        <p:spPr>
          <a:xfrm>
            <a:off x="6417734" y="1392572"/>
            <a:ext cx="2108200" cy="83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카드 결제 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번호표 수령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538" y="800100"/>
            <a:ext cx="2532185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48" y="1460142"/>
            <a:ext cx="3345503" cy="5336312"/>
          </a:xfrm>
          <a:prstGeom prst="rect">
            <a:avLst/>
          </a:prstGeom>
          <a:ln w="28575">
            <a:solidFill>
              <a:srgbClr val="FFCA08"/>
            </a:solidFill>
          </a:ln>
        </p:spPr>
      </p:pic>
    </p:spTree>
    <p:extLst>
      <p:ext uri="{BB962C8B-B14F-4D97-AF65-F5344CB8AC3E}">
        <p14:creationId xmlns:p14="http://schemas.microsoft.com/office/powerpoint/2010/main" val="8907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92" y="1702344"/>
            <a:ext cx="4017015" cy="4717971"/>
          </a:xfrm>
          <a:prstGeom prst="rect">
            <a:avLst/>
          </a:prstGeom>
          <a:ln w="28575">
            <a:solidFill>
              <a:srgbClr val="FFCA08"/>
            </a:solidFill>
          </a:ln>
        </p:spPr>
      </p:pic>
    </p:spTree>
    <p:extLst>
      <p:ext uri="{BB962C8B-B14F-4D97-AF65-F5344CB8AC3E}">
        <p14:creationId xmlns:p14="http://schemas.microsoft.com/office/powerpoint/2010/main" val="13199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00" y="1781475"/>
            <a:ext cx="3871200" cy="4695991"/>
          </a:xfrm>
          <a:prstGeom prst="rect">
            <a:avLst/>
          </a:prstGeom>
          <a:ln w="28575">
            <a:solidFill>
              <a:srgbClr val="FFCA08"/>
            </a:solidFill>
          </a:ln>
        </p:spPr>
      </p:pic>
    </p:spTree>
    <p:extLst>
      <p:ext uri="{BB962C8B-B14F-4D97-AF65-F5344CB8AC3E}">
        <p14:creationId xmlns:p14="http://schemas.microsoft.com/office/powerpoint/2010/main" val="29171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20" y="1769949"/>
            <a:ext cx="3788759" cy="4734260"/>
          </a:xfrm>
          <a:prstGeom prst="rect">
            <a:avLst/>
          </a:prstGeom>
          <a:ln w="28575">
            <a:solidFill>
              <a:srgbClr val="FFCA08"/>
            </a:solidFill>
          </a:ln>
        </p:spPr>
      </p:pic>
    </p:spTree>
    <p:extLst>
      <p:ext uri="{BB962C8B-B14F-4D97-AF65-F5344CB8AC3E}">
        <p14:creationId xmlns:p14="http://schemas.microsoft.com/office/powerpoint/2010/main" val="12258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0" y="1661850"/>
            <a:ext cx="6158980" cy="4836574"/>
          </a:xfrm>
          <a:prstGeom prst="rect">
            <a:avLst/>
          </a:prstGeom>
          <a:ln w="28575">
            <a:solidFill>
              <a:srgbClr val="FFCA08"/>
            </a:solidFill>
          </a:ln>
        </p:spPr>
      </p:pic>
    </p:spTree>
    <p:extLst>
      <p:ext uri="{BB962C8B-B14F-4D97-AF65-F5344CB8AC3E}">
        <p14:creationId xmlns:p14="http://schemas.microsoft.com/office/powerpoint/2010/main" val="5417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910FA-39C7-4502-9096-6E5B35EFC66C}"/>
              </a:ext>
            </a:extLst>
          </p:cNvPr>
          <p:cNvSpPr txBox="1"/>
          <p:nvPr/>
        </p:nvSpPr>
        <p:spPr>
          <a:xfrm>
            <a:off x="4965539" y="2777924"/>
            <a:ext cx="3773347" cy="156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22544-6FFB-4E1E-8486-515BFCB6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095"/>
            <a:ext cx="3363533" cy="5257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0FA540-D581-4011-8E88-273A6ADA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93" y="1354094"/>
            <a:ext cx="3409307" cy="5503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8DBBC-9AB5-46DC-9BDE-F57AE967E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533" y="1354094"/>
            <a:ext cx="27622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8783" y="4421777"/>
            <a:ext cx="9032966" cy="1443446"/>
            <a:chOff x="58783" y="4421777"/>
            <a:chExt cx="9032966" cy="1443446"/>
          </a:xfrm>
        </p:grpSpPr>
        <p:sp>
          <p:nvSpPr>
            <p:cNvPr id="2" name="직사각형 1"/>
            <p:cNvSpPr/>
            <p:nvPr/>
          </p:nvSpPr>
          <p:spPr>
            <a:xfrm>
              <a:off x="58783" y="4421777"/>
              <a:ext cx="9032966" cy="14434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9969" y="4571998"/>
              <a:ext cx="139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FFCA08"/>
                    </a:solidFill>
                  </a:ln>
                  <a:solidFill>
                    <a:srgbClr val="FFCA0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정보 구조도</a:t>
              </a:r>
              <a:endParaRPr lang="ko-KR" altLang="en-US" b="1" dirty="0">
                <a:ln>
                  <a:solidFill>
                    <a:srgbClr val="FFCA08"/>
                  </a:solidFill>
                </a:ln>
                <a:solidFill>
                  <a:srgbClr val="FFCA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9764" y="4571998"/>
              <a:ext cx="139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FFCA08"/>
                    </a:solidFill>
                  </a:ln>
                  <a:solidFill>
                    <a:srgbClr val="FFCA0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흐름도</a:t>
              </a:r>
              <a:endParaRPr lang="ko-KR" altLang="en-US" b="1" dirty="0">
                <a:ln>
                  <a:solidFill>
                    <a:srgbClr val="FFCA08"/>
                  </a:solidFill>
                </a:ln>
                <a:solidFill>
                  <a:srgbClr val="FFCA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74410" y="4571996"/>
              <a:ext cx="139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FFCA08"/>
                    </a:solidFill>
                  </a:ln>
                  <a:solidFill>
                    <a:srgbClr val="FFCA0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화면 설계</a:t>
              </a:r>
              <a:endParaRPr lang="ko-KR" altLang="en-US" b="1" dirty="0">
                <a:ln>
                  <a:solidFill>
                    <a:srgbClr val="FFCA08"/>
                  </a:solidFill>
                </a:ln>
                <a:solidFill>
                  <a:srgbClr val="FFCA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0792" y="4571998"/>
              <a:ext cx="139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FFCA08"/>
                    </a:solidFill>
                  </a:ln>
                  <a:solidFill>
                    <a:srgbClr val="FFCA0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화면 구현</a:t>
              </a:r>
              <a:endParaRPr lang="ko-KR" altLang="en-US" b="1" dirty="0">
                <a:ln>
                  <a:solidFill>
                    <a:srgbClr val="FFCA08"/>
                  </a:solidFill>
                </a:ln>
                <a:solidFill>
                  <a:srgbClr val="FFCA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7174" y="4571996"/>
              <a:ext cx="139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FFCA08"/>
                    </a:solidFill>
                  </a:ln>
                  <a:solidFill>
                    <a:srgbClr val="FFCA08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 영상</a:t>
              </a:r>
              <a:endParaRPr lang="ko-KR" altLang="en-US" b="1" dirty="0">
                <a:ln>
                  <a:solidFill>
                    <a:srgbClr val="FFCA08"/>
                  </a:solidFill>
                </a:ln>
                <a:solidFill>
                  <a:srgbClr val="FFCA0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123" y="1535894"/>
            <a:ext cx="8843200" cy="5171753"/>
            <a:chOff x="2742621" y="1459989"/>
            <a:chExt cx="8843200" cy="435344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68320" t="8052" r="18298" b="23575"/>
            <a:stretch/>
          </p:blipFill>
          <p:spPr>
            <a:xfrm>
              <a:off x="2742621" y="1459989"/>
              <a:ext cx="3374136" cy="4353441"/>
            </a:xfrm>
            <a:prstGeom prst="roundRect">
              <a:avLst>
                <a:gd name="adj" fmla="val 7789"/>
              </a:avLst>
            </a:prstGeom>
            <a:ln w="28575">
              <a:solidFill>
                <a:srgbClr val="46A65E"/>
              </a:solidFill>
            </a:ln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6278880" y="1459989"/>
              <a:ext cx="5306941" cy="4353441"/>
            </a:xfrm>
            <a:prstGeom prst="roundRect">
              <a:avLst>
                <a:gd name="adj" fmla="val 5277"/>
              </a:avLst>
            </a:prstGeom>
            <a:solidFill>
              <a:srgbClr val="F2F2F2"/>
            </a:solidFill>
            <a:ln w="28575">
              <a:solidFill>
                <a:srgbClr val="FFCA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세트 </a:t>
              </a:r>
              <a:r>
                <a:rPr lang="en-US" altLang="ko-KR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1500" b="1" dirty="0" err="1" smtClean="0">
                  <a:solidFill>
                    <a:srgbClr val="038C25"/>
                  </a:solidFill>
                  <a:latin typeface="+mj-ea"/>
                  <a:ea typeface="+mj-ea"/>
                </a:rPr>
                <a:t>단품</a:t>
              </a:r>
              <a:r>
                <a:rPr lang="ko-KR" altLang="en-US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 설정 기능</a:t>
              </a:r>
              <a:endParaRPr lang="en-US" altLang="ko-KR" sz="1500" b="1" dirty="0" smtClean="0">
                <a:solidFill>
                  <a:srgbClr val="038C25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265" y="2574823"/>
            <a:ext cx="5099173" cy="133775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802423" y="1696915"/>
            <a:ext cx="1459523" cy="369277"/>
          </a:xfrm>
          <a:prstGeom prst="roundRect">
            <a:avLst/>
          </a:prstGeom>
          <a:noFill/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2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9737" y="1541202"/>
            <a:ext cx="8864525" cy="5171754"/>
            <a:chOff x="182759" y="1490552"/>
            <a:chExt cx="8864525" cy="5171754"/>
          </a:xfrm>
        </p:grpSpPr>
        <p:grpSp>
          <p:nvGrpSpPr>
            <p:cNvPr id="24" name="그룹 23"/>
            <p:cNvGrpSpPr/>
            <p:nvPr/>
          </p:nvGrpSpPr>
          <p:grpSpPr>
            <a:xfrm>
              <a:off x="182759" y="1490552"/>
              <a:ext cx="8864525" cy="5171754"/>
              <a:chOff x="2742621" y="1459988"/>
              <a:chExt cx="8864525" cy="435344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l="68320" t="8052" r="18298" b="23575"/>
              <a:stretch/>
            </p:blipFill>
            <p:spPr>
              <a:xfrm>
                <a:off x="2742621" y="1459989"/>
                <a:ext cx="3374136" cy="4353441"/>
              </a:xfrm>
              <a:prstGeom prst="roundRect">
                <a:avLst>
                  <a:gd name="adj" fmla="val 7789"/>
                </a:avLst>
              </a:prstGeom>
              <a:ln w="28575">
                <a:solidFill>
                  <a:srgbClr val="46A65E"/>
                </a:solidFill>
              </a:ln>
            </p:spPr>
          </p:pic>
          <p:sp>
            <p:nvSpPr>
              <p:cNvPr id="12" name="모서리가 둥근 직사각형 11"/>
              <p:cNvSpPr/>
              <p:nvPr/>
            </p:nvSpPr>
            <p:spPr>
              <a:xfrm>
                <a:off x="6510255" y="1459988"/>
                <a:ext cx="5096891" cy="4353441"/>
              </a:xfrm>
              <a:prstGeom prst="roundRect">
                <a:avLst>
                  <a:gd name="adj" fmla="val 4761"/>
                </a:avLst>
              </a:prstGeom>
              <a:solidFill>
                <a:srgbClr val="F2F2F2"/>
              </a:solidFill>
              <a:ln w="28575">
                <a:solidFill>
                  <a:srgbClr val="FFCA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2. </a:t>
                </a:r>
                <a:r>
                  <a:rPr lang="ko-KR" altLang="en-US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빵 </a:t>
                </a:r>
                <a:r>
                  <a:rPr lang="en-US" altLang="ko-KR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/ </a:t>
                </a:r>
                <a:r>
                  <a:rPr lang="ko-KR" altLang="en-US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치즈 </a:t>
                </a:r>
                <a:r>
                  <a:rPr lang="en-US" altLang="ko-KR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/ </a:t>
                </a:r>
                <a:r>
                  <a:rPr lang="ko-KR" altLang="en-US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야채 </a:t>
                </a:r>
                <a:r>
                  <a:rPr lang="en-US" altLang="ko-KR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/ </a:t>
                </a:r>
                <a:r>
                  <a:rPr lang="ko-KR" altLang="en-US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소스 </a:t>
                </a:r>
                <a:r>
                  <a:rPr lang="en-US" altLang="ko-KR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500" b="1" dirty="0" smtClean="0">
                    <a:solidFill>
                      <a:srgbClr val="038C25"/>
                    </a:solidFill>
                    <a:latin typeface="+mj-ea"/>
                    <a:ea typeface="+mj-ea"/>
                  </a:rPr>
                  <a:t>추가 메뉴 선택 기능</a:t>
                </a:r>
                <a:endParaRPr lang="en-US" altLang="ko-KR" sz="1500" b="1" dirty="0" smtClean="0">
                  <a:solidFill>
                    <a:srgbClr val="038C25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38C25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038C25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38C25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038C25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200" b="1" dirty="0">
                  <a:solidFill>
                    <a:srgbClr val="038C25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모서리가 둥근 직사각형 12"/>
            <p:cNvSpPr/>
            <p:nvPr/>
          </p:nvSpPr>
          <p:spPr>
            <a:xfrm>
              <a:off x="404446" y="2003437"/>
              <a:ext cx="2839916" cy="2990594"/>
            </a:xfrm>
            <a:prstGeom prst="roundRect">
              <a:avLst>
                <a:gd name="adj" fmla="val 9705"/>
              </a:avLst>
            </a:prstGeom>
            <a:noFill/>
            <a:ln w="28575">
              <a:solidFill>
                <a:srgbClr val="FFCA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200" b="1" dirty="0">
                <a:solidFill>
                  <a:srgbClr val="038C25"/>
                </a:solidFill>
                <a:latin typeface="+mj-ea"/>
                <a:ea typeface="+mj-ea"/>
              </a:endParaRPr>
            </a:p>
            <a:p>
              <a:endParaRPr lang="ko-KR" altLang="en-US" sz="1200" b="1" dirty="0">
                <a:solidFill>
                  <a:srgbClr val="038C25"/>
                </a:solidFill>
                <a:latin typeface="+mj-ea"/>
                <a:ea typeface="+mj-ea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4115" y="2032612"/>
              <a:ext cx="4921623" cy="1636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4116" y="4210731"/>
              <a:ext cx="4921623" cy="2041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6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123" y="1535893"/>
            <a:ext cx="8851991" cy="5171755"/>
            <a:chOff x="2742621" y="1459988"/>
            <a:chExt cx="8851991" cy="435344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68320" t="8052" r="18298" b="23575"/>
            <a:stretch/>
          </p:blipFill>
          <p:spPr>
            <a:xfrm>
              <a:off x="2742621" y="1459989"/>
              <a:ext cx="3374136" cy="4353441"/>
            </a:xfrm>
            <a:prstGeom prst="roundRect">
              <a:avLst>
                <a:gd name="adj" fmla="val 7789"/>
              </a:avLst>
            </a:prstGeom>
            <a:ln w="28575">
              <a:solidFill>
                <a:srgbClr val="46A65E"/>
              </a:solidFill>
            </a:ln>
          </p:spPr>
        </p:pic>
        <p:grpSp>
          <p:nvGrpSpPr>
            <p:cNvPr id="19" name="그룹 18"/>
            <p:cNvGrpSpPr/>
            <p:nvPr/>
          </p:nvGrpSpPr>
          <p:grpSpPr>
            <a:xfrm>
              <a:off x="6261291" y="1459988"/>
              <a:ext cx="5333321" cy="4353443"/>
              <a:chOff x="6261291" y="1459988"/>
              <a:chExt cx="5333321" cy="435344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61291" y="1459988"/>
                <a:ext cx="5333321" cy="4353443"/>
                <a:chOff x="6254709" y="1844995"/>
                <a:chExt cx="7330527" cy="2821667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6254709" y="1844995"/>
                  <a:ext cx="7330527" cy="2821667"/>
                </a:xfrm>
                <a:prstGeom prst="roundRect">
                  <a:avLst>
                    <a:gd name="adj" fmla="val 5447"/>
                  </a:avLst>
                </a:prstGeom>
                <a:solidFill>
                  <a:srgbClr val="F2F2F2"/>
                </a:solidFill>
                <a:ln w="28575">
                  <a:solidFill>
                    <a:srgbClr val="FFCA0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228600" indent="-228600">
                    <a:buAutoNum type="arabicPeriod" startAt="3"/>
                  </a:pPr>
                  <a:r>
                    <a:rPr lang="ko-KR" altLang="en-US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    </a:t>
                  </a:r>
                  <a:r>
                    <a:rPr lang="en-US" altLang="ko-KR" sz="1500" b="1" dirty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</a:t>
                  </a:r>
                  <a:r>
                    <a:rPr lang="en-US" altLang="ko-KR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   </a:t>
                  </a:r>
                  <a:r>
                    <a:rPr lang="ko-KR" altLang="en-US" sz="1500" b="1" dirty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</a:t>
                  </a:r>
                  <a:r>
                    <a:rPr lang="ko-KR" altLang="en-US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   </a:t>
                  </a:r>
                  <a:r>
                    <a:rPr lang="en-US" altLang="ko-KR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</a:t>
                  </a:r>
                  <a:r>
                    <a:rPr lang="ko-KR" altLang="en-US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버튼을 사용하여 화면 이동 가능</a:t>
                  </a:r>
                  <a:r>
                    <a:rPr lang="en-US" altLang="ko-KR" sz="1500" b="1" dirty="0" smtClean="0">
                      <a:solidFill>
                        <a:srgbClr val="038C25"/>
                      </a:solidFill>
                      <a:latin typeface="+mj-ea"/>
                      <a:ea typeface="+mj-ea"/>
                    </a:rPr>
                    <a:t>   </a:t>
                  </a:r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35088" y="1889591"/>
                  <a:ext cx="388265" cy="178012"/>
                </a:xfrm>
                <a:prstGeom prst="ellipse">
                  <a:avLst/>
                </a:prstGeom>
              </p:spPr>
            </p:pic>
          </p:grp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864673" y="1528794"/>
                <a:ext cx="282482" cy="274648"/>
              </a:xfrm>
              <a:prstGeom prst="ellipse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521" y="4004869"/>
            <a:ext cx="2310097" cy="218851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0062" y="2312377"/>
            <a:ext cx="404197" cy="395654"/>
          </a:xfrm>
          <a:prstGeom prst="roundRect">
            <a:avLst/>
          </a:prstGeom>
          <a:noFill/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521" y="2182092"/>
            <a:ext cx="5069864" cy="16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123" y="1535893"/>
            <a:ext cx="8851991" cy="5171755"/>
            <a:chOff x="2742621" y="1459988"/>
            <a:chExt cx="8851991" cy="435344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68320" t="8052" r="18298" b="23575"/>
            <a:stretch/>
          </p:blipFill>
          <p:spPr>
            <a:xfrm>
              <a:off x="2742621" y="1459989"/>
              <a:ext cx="3374136" cy="4353441"/>
            </a:xfrm>
            <a:prstGeom prst="roundRect">
              <a:avLst>
                <a:gd name="adj" fmla="val 7789"/>
              </a:avLst>
            </a:prstGeom>
            <a:ln w="28575">
              <a:solidFill>
                <a:srgbClr val="46A65E"/>
              </a:solidFill>
            </a:ln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6261291" y="1459988"/>
              <a:ext cx="5333321" cy="4353443"/>
            </a:xfrm>
            <a:prstGeom prst="roundRect">
              <a:avLst>
                <a:gd name="adj" fmla="val 5957"/>
              </a:avLst>
            </a:prstGeom>
            <a:solidFill>
              <a:srgbClr val="F2F2F2"/>
            </a:solidFill>
            <a:ln w="28575">
              <a:solidFill>
                <a:srgbClr val="FFCA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500" b="1" dirty="0">
                  <a:solidFill>
                    <a:srgbClr val="038C25"/>
                  </a:solidFill>
                  <a:latin typeface="+mj-ea"/>
                </a:rPr>
                <a:t>선택한 재료를 배열을 통해서 저장</a:t>
              </a:r>
              <a:endParaRPr lang="en-US" altLang="ko-KR" sz="1500" b="1" dirty="0">
                <a:solidFill>
                  <a:srgbClr val="038C25"/>
                </a:solidFill>
                <a:latin typeface="+mj-ea"/>
              </a:endParaRPr>
            </a:p>
            <a:p>
              <a:endParaRPr lang="en-US" altLang="ko-KR" sz="1200" b="1" dirty="0" smtClean="0">
                <a:solidFill>
                  <a:srgbClr val="038C2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07856" y="5213839"/>
            <a:ext cx="3050806" cy="307730"/>
          </a:xfrm>
          <a:prstGeom prst="roundRect">
            <a:avLst/>
          </a:prstGeom>
          <a:noFill/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40" y="2174405"/>
            <a:ext cx="4387391" cy="189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40" y="4211774"/>
            <a:ext cx="5090775" cy="23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123" y="1535893"/>
            <a:ext cx="8851991" cy="5171755"/>
            <a:chOff x="2742621" y="1459988"/>
            <a:chExt cx="8851991" cy="435344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68320" t="8052" r="18298" b="23575"/>
            <a:stretch/>
          </p:blipFill>
          <p:spPr>
            <a:xfrm>
              <a:off x="2742621" y="1459989"/>
              <a:ext cx="3374136" cy="4353441"/>
            </a:xfrm>
            <a:prstGeom prst="roundRect">
              <a:avLst>
                <a:gd name="adj" fmla="val 7789"/>
              </a:avLst>
            </a:prstGeom>
            <a:ln w="28575">
              <a:solidFill>
                <a:srgbClr val="46A65E"/>
              </a:solidFill>
            </a:ln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6261291" y="1459988"/>
              <a:ext cx="5333321" cy="4353443"/>
            </a:xfrm>
            <a:prstGeom prst="roundRect">
              <a:avLst>
                <a:gd name="adj" fmla="val 5957"/>
              </a:avLst>
            </a:prstGeom>
            <a:solidFill>
              <a:srgbClr val="F2F2F2"/>
            </a:solidFill>
            <a:ln w="28575">
              <a:solidFill>
                <a:srgbClr val="FFCA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500" b="1" dirty="0" smtClean="0">
                  <a:solidFill>
                    <a:srgbClr val="038C25"/>
                  </a:solidFill>
                  <a:latin typeface="+mj-ea"/>
                </a:rPr>
                <a:t>선택에 따라 가격 업데이트</a:t>
              </a:r>
              <a:endParaRPr lang="en-US" altLang="ko-KR" sz="1500" b="1" dirty="0" smtClean="0">
                <a:solidFill>
                  <a:srgbClr val="038C2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397019" y="5644662"/>
            <a:ext cx="900343" cy="545122"/>
          </a:xfrm>
          <a:prstGeom prst="roundRect">
            <a:avLst/>
          </a:prstGeom>
          <a:noFill/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692" y="2013805"/>
            <a:ext cx="5107522" cy="29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123" y="1535893"/>
            <a:ext cx="8851991" cy="5171755"/>
            <a:chOff x="2742621" y="1459988"/>
            <a:chExt cx="8851991" cy="435344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68320" t="8052" r="18298" b="23575"/>
            <a:stretch/>
          </p:blipFill>
          <p:spPr>
            <a:xfrm>
              <a:off x="2742621" y="1459989"/>
              <a:ext cx="3374136" cy="4353441"/>
            </a:xfrm>
            <a:prstGeom prst="roundRect">
              <a:avLst>
                <a:gd name="adj" fmla="val 7789"/>
              </a:avLst>
            </a:prstGeom>
            <a:ln w="28575">
              <a:solidFill>
                <a:srgbClr val="46A65E"/>
              </a:solidFill>
            </a:ln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6261291" y="1459988"/>
              <a:ext cx="5333321" cy="4353443"/>
            </a:xfrm>
            <a:prstGeom prst="roundRect">
              <a:avLst>
                <a:gd name="adj" fmla="val 5957"/>
              </a:avLst>
            </a:prstGeom>
            <a:solidFill>
              <a:srgbClr val="F2F2F2"/>
            </a:solidFill>
            <a:ln w="28575">
              <a:solidFill>
                <a:srgbClr val="FFCA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500" b="1" dirty="0">
                  <a:solidFill>
                    <a:srgbClr val="038C25"/>
                  </a:solidFill>
                  <a:latin typeface="+mj-ea"/>
                  <a:ea typeface="+mj-ea"/>
                </a:rPr>
                <a:t>6</a:t>
              </a:r>
              <a:r>
                <a:rPr lang="en-US" altLang="ko-KR" sz="1500" b="1" dirty="0" smtClean="0">
                  <a:solidFill>
                    <a:srgbClr val="038C25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500" b="1" dirty="0" smtClean="0">
                  <a:solidFill>
                    <a:srgbClr val="038C25"/>
                  </a:solidFill>
                  <a:latin typeface="+mj-ea"/>
                </a:rPr>
                <a:t>취소 또는 담기 기능</a:t>
              </a:r>
              <a:endParaRPr lang="en-US" altLang="ko-KR" sz="1500" b="1" dirty="0" smtClean="0">
                <a:solidFill>
                  <a:srgbClr val="038C2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840535" y="6180109"/>
            <a:ext cx="1973003" cy="458083"/>
          </a:xfrm>
          <a:prstGeom prst="roundRect">
            <a:avLst/>
          </a:prstGeom>
          <a:noFill/>
          <a:ln w="28575">
            <a:solidFill>
              <a:srgbClr val="FFCA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19" y="2052419"/>
            <a:ext cx="5028467" cy="736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218" y="2961984"/>
            <a:ext cx="5028467" cy="29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8B63F-9351-4038-8CB2-EF7E4DD3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" y="1354097"/>
            <a:ext cx="3150884" cy="5303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9F12B5-D79C-4CD7-9752-91FFEF73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49" y="2297716"/>
            <a:ext cx="5705475" cy="60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D2604C-147A-4BDD-B3CD-B6BF17D3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802" y="3429000"/>
            <a:ext cx="5095875" cy="695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77FA3C-8516-4EAA-B841-ADEEC3CFC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197" y="4646009"/>
            <a:ext cx="4486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F8642A-91E7-49AC-BC9A-3E3F5248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9" y="1590795"/>
            <a:ext cx="3477738" cy="4966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B0DE77-642F-4226-B234-E81D038CE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70" y="1764414"/>
            <a:ext cx="7096125" cy="1276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9588C-511F-4BF2-8FB3-36C8E4E31981}"/>
              </a:ext>
            </a:extLst>
          </p:cNvPr>
          <p:cNvSpPr txBox="1"/>
          <p:nvPr/>
        </p:nvSpPr>
        <p:spPr>
          <a:xfrm>
            <a:off x="4331668" y="3244334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시 </a:t>
            </a:r>
            <a:r>
              <a:rPr lang="ko-KR" altLang="en-US"/>
              <a:t>결제진행 창 띄우는 함수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7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Google Shape;353;gb0c09a35e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50" y="1517150"/>
            <a:ext cx="3499400" cy="50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4;gb0c09a35ef_0_0"/>
          <p:cNvSpPr txBox="1"/>
          <p:nvPr/>
        </p:nvSpPr>
        <p:spPr>
          <a:xfrm>
            <a:off x="5678275" y="4605175"/>
            <a:ext cx="1171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55;gb0c09a35ef_0_0"/>
          <p:cNvSpPr/>
          <p:nvPr/>
        </p:nvSpPr>
        <p:spPr>
          <a:xfrm>
            <a:off x="5186325" y="2009975"/>
            <a:ext cx="2633700" cy="1308000"/>
          </a:xfrm>
          <a:prstGeom prst="wedgeRoundRectCallout">
            <a:avLst>
              <a:gd name="adj1" fmla="val -68553"/>
              <a:gd name="adj2" fmla="val -21775"/>
              <a:gd name="adj3" fmla="val 0"/>
            </a:avLst>
          </a:prstGeom>
          <a:solidFill>
            <a:srgbClr val="D9D9D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주문목록 창에 결제하기 버튼이 누르면</a:t>
            </a:r>
            <a:b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카드를 넣어주세요라는 문구와 함께 창이 뜨게됩니다. </a:t>
            </a:r>
            <a:endParaRPr/>
          </a:p>
        </p:txBody>
      </p:sp>
      <p:pic>
        <p:nvPicPr>
          <p:cNvPr id="6" name="Google Shape;356;gb0c09a35e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925" y="4026875"/>
            <a:ext cx="3105150" cy="238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955" y="800099"/>
            <a:ext cx="2479431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구현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Google Shape;361;gb0c09a35ef_0_12"/>
          <p:cNvSpPr txBox="1"/>
          <p:nvPr/>
        </p:nvSpPr>
        <p:spPr>
          <a:xfrm>
            <a:off x="5678275" y="4605175"/>
            <a:ext cx="1171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62;gb0c09a35ef_0_12"/>
          <p:cNvSpPr/>
          <p:nvPr/>
        </p:nvSpPr>
        <p:spPr>
          <a:xfrm>
            <a:off x="4822000" y="1695500"/>
            <a:ext cx="2768400" cy="1511100"/>
          </a:xfrm>
          <a:prstGeom prst="wedgeRoundRectCallout">
            <a:avLst>
              <a:gd name="adj1" fmla="val -73983"/>
              <a:gd name="adj2" fmla="val -4534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FFCA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cookieVal(cookieName) 쿠기 값을 가져오는 함수를 이용하여 번호 카운트를 하였습니다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363;gb0c09a35e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0" y="1695500"/>
            <a:ext cx="3614075" cy="474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4;gb0c09a35e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850" y="3429000"/>
            <a:ext cx="3883676" cy="281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3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4B2D3-E644-48DF-AEDA-7E3F99CC5225}"/>
              </a:ext>
            </a:extLst>
          </p:cNvPr>
          <p:cNvSpPr txBox="1"/>
          <p:nvPr/>
        </p:nvSpPr>
        <p:spPr>
          <a:xfrm>
            <a:off x="503400" y="803542"/>
            <a:ext cx="3456264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3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3055A-391D-4359-9BD2-B37A378E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84" y="1366200"/>
            <a:ext cx="3908458" cy="54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4B2D3-E644-48DF-AEDA-7E3F99CC5225}"/>
              </a:ext>
            </a:extLst>
          </p:cNvPr>
          <p:cNvSpPr txBox="1"/>
          <p:nvPr/>
        </p:nvSpPr>
        <p:spPr>
          <a:xfrm>
            <a:off x="483803" y="797010"/>
            <a:ext cx="2877424" cy="553998"/>
          </a:xfrm>
          <a:prstGeom prst="rect">
            <a:avLst/>
          </a:prstGeom>
          <a:solidFill>
            <a:srgbClr val="FFCA08"/>
          </a:solidFill>
          <a:ln>
            <a:solidFill>
              <a:srgbClr val="FFCA0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Flow 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chart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E54E3-AB43-4268-A249-08342E0B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549"/>
            <a:ext cx="9144000" cy="37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0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9D1F1-41E6-48DC-8EC0-1061759CAA05}"/>
              </a:ext>
            </a:extLst>
          </p:cNvPr>
          <p:cNvSpPr txBox="1"/>
          <p:nvPr/>
        </p:nvSpPr>
        <p:spPr>
          <a:xfrm>
            <a:off x="428624" y="3429000"/>
            <a:ext cx="300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038C25"/>
                </a:solidFill>
              </a:rPr>
              <a:t>Font-Style: </a:t>
            </a:r>
            <a:r>
              <a:rPr lang="ko-KR" altLang="en-US" sz="2000" b="1" dirty="0">
                <a:solidFill>
                  <a:srgbClr val="038C25"/>
                </a:solidFill>
              </a:rPr>
              <a:t>나눔 고딕</a:t>
            </a:r>
          </a:p>
        </p:txBody>
      </p:sp>
    </p:spTree>
    <p:extLst>
      <p:ext uri="{BB962C8B-B14F-4D97-AF65-F5344CB8AC3E}">
        <p14:creationId xmlns:p14="http://schemas.microsoft.com/office/powerpoint/2010/main" val="3700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0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3D202C-4EDF-448D-ADBA-39DC654A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68" y="1560352"/>
            <a:ext cx="3055463" cy="5087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067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CA08"/>
          </a:solidFill>
        </a:ln>
      </a:spPr>
      <a:bodyPr rtlCol="0" anchor="ctr"/>
      <a:lstStyle>
        <a:defPPr algn="ctr">
          <a:defRPr sz="1200" b="1" dirty="0" smtClean="0">
            <a:solidFill>
              <a:schemeClr val="tx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302</Words>
  <Application>Microsoft Office PowerPoint</Application>
  <PresentationFormat>화면 슬라이드 쇼(4:3)</PresentationFormat>
  <Paragraphs>81</Paragraphs>
  <Slides>39</Slides>
  <Notes>0</Notes>
  <HiddenSlides>15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HY헤드라인M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정수인</dc:creator>
  <cp:lastModifiedBy>USER</cp:lastModifiedBy>
  <cp:revision>46</cp:revision>
  <cp:lastPrinted>2020-12-11T07:51:41Z</cp:lastPrinted>
  <dcterms:created xsi:type="dcterms:W3CDTF">2020-12-04T06:27:09Z</dcterms:created>
  <dcterms:modified xsi:type="dcterms:W3CDTF">2020-12-11T08:23:41Z</dcterms:modified>
</cp:coreProperties>
</file>